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9" r:id="rId15"/>
    <p:sldId id="279" r:id="rId16"/>
    <p:sldId id="280" r:id="rId17"/>
    <p:sldId id="281" r:id="rId18"/>
    <p:sldId id="268" r:id="rId19"/>
    <p:sldId id="278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95" autoAdjust="0"/>
  </p:normalViewPr>
  <p:slideViewPr>
    <p:cSldViewPr>
      <p:cViewPr>
        <p:scale>
          <a:sx n="100" d="100"/>
          <a:sy n="100" d="100"/>
        </p:scale>
        <p:origin x="-516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CDBEA-25CD-49B8-A0DE-AAB1841AE562}" type="doc">
      <dgm:prSet loTypeId="urn:microsoft.com/office/officeart/2005/8/layout/h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3F1FDB-E487-4FE3-8A82-255755FC6A4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Oral Language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DAF1BD-7498-4915-9FAE-9023C6AB238B}" type="parTrans" cxnId="{71C9CF6A-537C-4656-B446-E6170D917D35}">
      <dgm:prSet/>
      <dgm:spPr/>
      <dgm:t>
        <a:bodyPr/>
        <a:lstStyle/>
        <a:p>
          <a:endParaRPr lang="en-US"/>
        </a:p>
      </dgm:t>
    </dgm:pt>
    <dgm:pt modelId="{0D73B0D1-6042-4ABD-A565-E4BE1686915B}" type="sibTrans" cxnId="{71C9CF6A-537C-4656-B446-E6170D917D35}">
      <dgm:prSet/>
      <dgm:spPr/>
      <dgm:t>
        <a:bodyPr/>
        <a:lstStyle/>
        <a:p>
          <a:endParaRPr lang="en-US"/>
        </a:p>
      </dgm:t>
    </dgm:pt>
    <dgm:pt modelId="{1066C4AB-4C2B-4395-BBB2-676C736A63F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Reading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7FE29C-7FE3-4C93-91A4-E1122982B5E0}" type="parTrans" cxnId="{89AC6D26-89D0-4582-B1BA-0CB82628D485}">
      <dgm:prSet/>
      <dgm:spPr/>
      <dgm:t>
        <a:bodyPr/>
        <a:lstStyle/>
        <a:p>
          <a:endParaRPr lang="en-US"/>
        </a:p>
      </dgm:t>
    </dgm:pt>
    <dgm:pt modelId="{A0CDAA60-3C6A-4507-89A8-4FD686866351}" type="sibTrans" cxnId="{89AC6D26-89D0-4582-B1BA-0CB82628D485}">
      <dgm:prSet/>
      <dgm:spPr/>
      <dgm:t>
        <a:bodyPr/>
        <a:lstStyle/>
        <a:p>
          <a:endParaRPr lang="en-US"/>
        </a:p>
      </dgm:t>
    </dgm:pt>
    <dgm:pt modelId="{BAB24362-1AC4-43B6-A199-4B7E6A16A1F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Book Knowledge and Comprehension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358999-5FB7-434E-A2F7-FA1BF7BA4136}" type="parTrans" cxnId="{F4B3F482-8124-4BAB-85EF-3EB74DAC5A1F}">
      <dgm:prSet/>
      <dgm:spPr/>
      <dgm:t>
        <a:bodyPr/>
        <a:lstStyle/>
        <a:p>
          <a:endParaRPr lang="en-US"/>
        </a:p>
      </dgm:t>
    </dgm:pt>
    <dgm:pt modelId="{569E54F0-4D94-4864-826B-1BE8C5F4DC33}" type="sibTrans" cxnId="{F4B3F482-8124-4BAB-85EF-3EB74DAC5A1F}">
      <dgm:prSet/>
      <dgm:spPr/>
      <dgm:t>
        <a:bodyPr/>
        <a:lstStyle/>
        <a:p>
          <a:endParaRPr lang="en-US"/>
        </a:p>
      </dgm:t>
    </dgm:pt>
    <dgm:pt modelId="{0902911D-DB1B-4C61-9979-E4749D99CA1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Writing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A7A6F-EB89-4D9B-AD17-0DBA91647287}" type="parTrans" cxnId="{9C2D578F-6F3F-4440-A8FF-CE0D2FC55933}">
      <dgm:prSet/>
      <dgm:spPr/>
      <dgm:t>
        <a:bodyPr/>
        <a:lstStyle/>
        <a:p>
          <a:endParaRPr lang="en-US"/>
        </a:p>
      </dgm:t>
    </dgm:pt>
    <dgm:pt modelId="{5F6AE401-FE6E-4735-B385-DB7DDDE8D146}" type="sibTrans" cxnId="{9C2D578F-6F3F-4440-A8FF-CE0D2FC55933}">
      <dgm:prSet/>
      <dgm:spPr/>
      <dgm:t>
        <a:bodyPr/>
        <a:lstStyle/>
        <a:p>
          <a:endParaRPr lang="en-US"/>
        </a:p>
      </dgm:t>
    </dgm:pt>
    <dgm:pt modelId="{954D924B-16D9-4E25-BFC0-CE8A0601E0A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From Scribbles to Letters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E18DA3-E684-42A5-B51F-25EB70C32F31}" type="parTrans" cxnId="{C9C37691-018E-4EA8-B270-3632F33411BB}">
      <dgm:prSet/>
      <dgm:spPr/>
      <dgm:t>
        <a:bodyPr/>
        <a:lstStyle/>
        <a:p>
          <a:endParaRPr lang="en-US"/>
        </a:p>
      </dgm:t>
    </dgm:pt>
    <dgm:pt modelId="{B4DF5DC7-AD05-40C9-BF0B-B9EE89CE22AD}" type="sibTrans" cxnId="{C9C37691-018E-4EA8-B270-3632F33411BB}">
      <dgm:prSet/>
      <dgm:spPr/>
      <dgm:t>
        <a:bodyPr/>
        <a:lstStyle/>
        <a:p>
          <a:endParaRPr lang="en-US"/>
        </a:p>
      </dgm:t>
    </dgm:pt>
    <dgm:pt modelId="{CF842E27-977D-4766-8601-1A9D660C8BE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827552-9CAD-4E1D-9DA7-C372CCB42E73}" type="parTrans" cxnId="{A30B5168-2029-40F1-AF31-92EA045B3030}">
      <dgm:prSet/>
      <dgm:spPr/>
      <dgm:t>
        <a:bodyPr/>
        <a:lstStyle/>
        <a:p>
          <a:endParaRPr lang="en-US"/>
        </a:p>
      </dgm:t>
    </dgm:pt>
    <dgm:pt modelId="{9FF36DB2-F281-4B98-B03D-F8734AF58342}" type="sibTrans" cxnId="{A30B5168-2029-40F1-AF31-92EA045B3030}">
      <dgm:prSet/>
      <dgm:spPr/>
      <dgm:t>
        <a:bodyPr/>
        <a:lstStyle/>
        <a:p>
          <a:endParaRPr lang="en-US"/>
        </a:p>
      </dgm:t>
    </dgm:pt>
    <dgm:pt modelId="{10BFD3B2-8038-4BE5-890C-C252012CCF1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D5E53-8198-434C-A6DF-E489F17188CB}" type="parTrans" cxnId="{A519D604-717A-41F7-A290-84A48EF89C3E}">
      <dgm:prSet/>
      <dgm:spPr/>
      <dgm:t>
        <a:bodyPr/>
        <a:lstStyle/>
        <a:p>
          <a:endParaRPr lang="en-US"/>
        </a:p>
      </dgm:t>
    </dgm:pt>
    <dgm:pt modelId="{0C87B95B-E605-48CD-BAB9-436465C795C5}" type="sibTrans" cxnId="{A519D604-717A-41F7-A290-84A48EF89C3E}">
      <dgm:prSet/>
      <dgm:spPr/>
      <dgm:t>
        <a:bodyPr/>
        <a:lstStyle/>
        <a:p>
          <a:endParaRPr lang="en-US"/>
        </a:p>
      </dgm:t>
    </dgm:pt>
    <dgm:pt modelId="{D55573C5-7A4B-4BBA-99B2-E328451AD769}">
      <dgm:prSet phldrT="[Text]"/>
      <dgm:spPr>
        <a:solidFill>
          <a:schemeClr val="accent2"/>
        </a:solidFill>
      </dgm:spPr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C7C423-77AD-4A6C-98A7-91CABEAB4FC2}" type="parTrans" cxnId="{56DB02D7-27FE-4059-9043-A758614985DD}">
      <dgm:prSet/>
      <dgm:spPr/>
      <dgm:t>
        <a:bodyPr/>
        <a:lstStyle/>
        <a:p>
          <a:endParaRPr lang="en-US"/>
        </a:p>
      </dgm:t>
    </dgm:pt>
    <dgm:pt modelId="{0FC40D52-108F-4AB9-92B7-E9523A7A4E59}" type="sibTrans" cxnId="{56DB02D7-27FE-4059-9043-A758614985DD}">
      <dgm:prSet/>
      <dgm:spPr/>
      <dgm:t>
        <a:bodyPr/>
        <a:lstStyle/>
        <a:p>
          <a:endParaRPr lang="en-US"/>
        </a:p>
      </dgm:t>
    </dgm:pt>
    <dgm:pt modelId="{969E7C62-A946-4210-BF19-FB745B19BC6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Growing Interest in Print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5D51DE-20C1-41F3-A428-B0541DCAEDBB}" type="parTrans" cxnId="{07744C7F-2387-4BEE-BFE8-4DF41D29C309}">
      <dgm:prSet/>
      <dgm:spPr/>
      <dgm:t>
        <a:bodyPr/>
        <a:lstStyle/>
        <a:p>
          <a:endParaRPr lang="en-US"/>
        </a:p>
      </dgm:t>
    </dgm:pt>
    <dgm:pt modelId="{409D295B-3418-4052-ACFE-993F1E41293F}" type="sibTrans" cxnId="{07744C7F-2387-4BEE-BFE8-4DF41D29C309}">
      <dgm:prSet/>
      <dgm:spPr/>
      <dgm:t>
        <a:bodyPr/>
        <a:lstStyle/>
        <a:p>
          <a:endParaRPr lang="en-US"/>
        </a:p>
      </dgm:t>
    </dgm:pt>
    <dgm:pt modelId="{F60E8D04-00EE-4341-81A8-CE7F146C5B0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Developing Fine Motor Skills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6BCF46-76B5-4861-B32E-AB676E15D57C}" type="parTrans" cxnId="{6745AB7C-A07A-496A-8487-0CBBBB83592B}">
      <dgm:prSet/>
      <dgm:spPr/>
      <dgm:t>
        <a:bodyPr/>
        <a:lstStyle/>
        <a:p>
          <a:endParaRPr lang="en-US"/>
        </a:p>
      </dgm:t>
    </dgm:pt>
    <dgm:pt modelId="{D0E69DEA-0B96-41D9-AA29-519BCC9F1831}" type="sibTrans" cxnId="{6745AB7C-A07A-496A-8487-0CBBBB83592B}">
      <dgm:prSet/>
      <dgm:spPr/>
      <dgm:t>
        <a:bodyPr/>
        <a:lstStyle/>
        <a:p>
          <a:endParaRPr lang="en-US"/>
        </a:p>
      </dgm:t>
    </dgm:pt>
    <dgm:pt modelId="{38EE7B5F-DEC7-4D29-8874-D5FA4C8AA14E}">
      <dgm:prSet phldrT="[Text]"/>
      <dgm:spPr>
        <a:solidFill>
          <a:schemeClr val="accent2"/>
        </a:solidFill>
      </dgm:spPr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CA00B-CC19-44C4-80C2-E766DFD6B8C8}" type="parTrans" cxnId="{84483868-C924-4918-BA2D-08BA78C4D274}">
      <dgm:prSet/>
      <dgm:spPr/>
      <dgm:t>
        <a:bodyPr/>
        <a:lstStyle/>
        <a:p>
          <a:endParaRPr lang="en-US"/>
        </a:p>
      </dgm:t>
    </dgm:pt>
    <dgm:pt modelId="{476788C6-1D0A-4886-8415-66161541EA6A}" type="sibTrans" cxnId="{84483868-C924-4918-BA2D-08BA78C4D274}">
      <dgm:prSet/>
      <dgm:spPr/>
      <dgm:t>
        <a:bodyPr/>
        <a:lstStyle/>
        <a:p>
          <a:endParaRPr lang="en-US"/>
        </a:p>
      </dgm:t>
    </dgm:pt>
    <dgm:pt modelId="{0F518F62-665B-4C9C-A646-05BA4EAEAC3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65A615-415B-49C0-9122-784297BAF1A2}" type="parTrans" cxnId="{BA06554F-DC2B-46E1-BB8B-48A705E64165}">
      <dgm:prSet/>
      <dgm:spPr/>
      <dgm:t>
        <a:bodyPr/>
        <a:lstStyle/>
        <a:p>
          <a:endParaRPr lang="en-US"/>
        </a:p>
      </dgm:t>
    </dgm:pt>
    <dgm:pt modelId="{9DFFFCEF-77AA-4DD9-9A30-7F43928F1997}" type="sibTrans" cxnId="{BA06554F-DC2B-46E1-BB8B-48A705E64165}">
      <dgm:prSet/>
      <dgm:spPr/>
      <dgm:t>
        <a:bodyPr/>
        <a:lstStyle/>
        <a:p>
          <a:endParaRPr lang="en-US"/>
        </a:p>
      </dgm:t>
    </dgm:pt>
    <dgm:pt modelId="{83D508BD-D6B1-4BAE-A562-273EBAC3D0A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Language Exposure and Opportunities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75DBD7-FBA4-480E-9E73-42C9510CDA64}" type="parTrans" cxnId="{E13E7508-8741-4D8F-BF17-8074762202C7}">
      <dgm:prSet/>
      <dgm:spPr/>
      <dgm:t>
        <a:bodyPr/>
        <a:lstStyle/>
        <a:p>
          <a:endParaRPr lang="en-US"/>
        </a:p>
      </dgm:t>
    </dgm:pt>
    <dgm:pt modelId="{34DCF211-9191-472A-820A-FB8493EE0E2D}" type="sibTrans" cxnId="{E13E7508-8741-4D8F-BF17-8074762202C7}">
      <dgm:prSet/>
      <dgm:spPr/>
      <dgm:t>
        <a:bodyPr/>
        <a:lstStyle/>
        <a:p>
          <a:endParaRPr lang="en-US"/>
        </a:p>
      </dgm:t>
    </dgm:pt>
    <dgm:pt modelId="{45EC9828-A283-4C78-B968-3D0B9E64395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Language Manipulation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20D93-F60F-4F0C-BD39-D1380407F957}" type="parTrans" cxnId="{4232D7C9-E08D-449C-B067-7C92CD162FBD}">
      <dgm:prSet/>
      <dgm:spPr/>
      <dgm:t>
        <a:bodyPr/>
        <a:lstStyle/>
        <a:p>
          <a:endParaRPr lang="en-US"/>
        </a:p>
      </dgm:t>
    </dgm:pt>
    <dgm:pt modelId="{D5471A2B-4A12-48EB-8285-3C9DDA4DDDD8}" type="sibTrans" cxnId="{4232D7C9-E08D-449C-B067-7C92CD162FBD}">
      <dgm:prSet/>
      <dgm:spPr/>
      <dgm:t>
        <a:bodyPr/>
        <a:lstStyle/>
        <a:p>
          <a:endParaRPr lang="en-US"/>
        </a:p>
      </dgm:t>
    </dgm:pt>
    <dgm:pt modelId="{C3E80B8E-D6C1-4B0E-8B62-72CBB6A5CCC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0311FC-90BE-4254-A614-F6F7F53D73D8}" type="parTrans" cxnId="{983D8778-AB4C-482E-816F-BF92C3C159AB}">
      <dgm:prSet/>
      <dgm:spPr/>
      <dgm:t>
        <a:bodyPr/>
        <a:lstStyle/>
        <a:p>
          <a:endParaRPr lang="en-US"/>
        </a:p>
      </dgm:t>
    </dgm:pt>
    <dgm:pt modelId="{91E4B321-0BA9-4CED-B455-18E362F66A33}" type="sibTrans" cxnId="{983D8778-AB4C-482E-816F-BF92C3C159AB}">
      <dgm:prSet/>
      <dgm:spPr/>
      <dgm:t>
        <a:bodyPr/>
        <a:lstStyle/>
        <a:p>
          <a:endParaRPr lang="en-US"/>
        </a:p>
      </dgm:t>
    </dgm:pt>
    <dgm:pt modelId="{2913143D-3234-4D22-BBB9-215B4CBAAE84}" type="pres">
      <dgm:prSet presAssocID="{212CDBEA-25CD-49B8-A0DE-AAB1841AE5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EDC44C-D6BF-42DD-828C-EC8E0A0EE35E}" type="pres">
      <dgm:prSet presAssocID="{3B3F1FDB-E487-4FE3-8A82-255755FC6A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AE93B-C7CD-4F0B-A7D9-1C990DB56F3A}" type="pres">
      <dgm:prSet presAssocID="{0D73B0D1-6042-4ABD-A565-E4BE1686915B}" presName="sibTrans" presStyleCnt="0"/>
      <dgm:spPr/>
      <dgm:t>
        <a:bodyPr/>
        <a:lstStyle/>
        <a:p>
          <a:endParaRPr lang="en-US"/>
        </a:p>
      </dgm:t>
    </dgm:pt>
    <dgm:pt modelId="{53EE1C9C-1E78-4CE9-A3D8-6A9A09F1457C}" type="pres">
      <dgm:prSet presAssocID="{1066C4AB-4C2B-4395-BBB2-676C736A63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D7D38-71D3-4001-91C2-ED7567BED8EE}" type="pres">
      <dgm:prSet presAssocID="{A0CDAA60-3C6A-4507-89A8-4FD686866351}" presName="sibTrans" presStyleCnt="0"/>
      <dgm:spPr/>
      <dgm:t>
        <a:bodyPr/>
        <a:lstStyle/>
        <a:p>
          <a:endParaRPr lang="en-US"/>
        </a:p>
      </dgm:t>
    </dgm:pt>
    <dgm:pt modelId="{AA84F261-CFDC-41A0-BC80-A2EDF9934197}" type="pres">
      <dgm:prSet presAssocID="{0902911D-DB1B-4C61-9979-E4749D99CA1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B2C1F-687E-4FE2-AFC1-C24C0355F895}" type="presOf" srcId="{0902911D-DB1B-4C61-9979-E4749D99CA14}" destId="{AA84F261-CFDC-41A0-BC80-A2EDF9934197}" srcOrd="0" destOrd="0" presId="urn:microsoft.com/office/officeart/2005/8/layout/hList6"/>
    <dgm:cxn modelId="{A30B5168-2029-40F1-AF31-92EA045B3030}" srcId="{3B3F1FDB-E487-4FE3-8A82-255755FC6A46}" destId="{CF842E27-977D-4766-8601-1A9D660C8BE5}" srcOrd="0" destOrd="0" parTransId="{E2827552-9CAD-4E1D-9DA7-C372CCB42E73}" sibTransId="{9FF36DB2-F281-4B98-B03D-F8734AF58342}"/>
    <dgm:cxn modelId="{6745AB7C-A07A-496A-8487-0CBBBB83592B}" srcId="{0902911D-DB1B-4C61-9979-E4749D99CA14}" destId="{F60E8D04-00EE-4341-81A8-CE7F146C5B0F}" srcOrd="3" destOrd="0" parTransId="{C26BCF46-76B5-4861-B32E-AB676E15D57C}" sibTransId="{D0E69DEA-0B96-41D9-AA29-519BCC9F1831}"/>
    <dgm:cxn modelId="{C9C37691-018E-4EA8-B270-3632F33411BB}" srcId="{0902911D-DB1B-4C61-9979-E4749D99CA14}" destId="{954D924B-16D9-4E25-BFC0-CE8A0601E0A8}" srcOrd="1" destOrd="0" parTransId="{A7E18DA3-E684-42A5-B51F-25EB70C32F31}" sibTransId="{B4DF5DC7-AD05-40C9-BF0B-B9EE89CE22AD}"/>
    <dgm:cxn modelId="{E9426361-D9CD-48CE-A8C6-0E00312F405A}" type="presOf" srcId="{D55573C5-7A4B-4BBA-99B2-E328451AD769}" destId="{AA84F261-CFDC-41A0-BC80-A2EDF9934197}" srcOrd="0" destOrd="1" presId="urn:microsoft.com/office/officeart/2005/8/layout/hList6"/>
    <dgm:cxn modelId="{F4DD8464-365F-41C0-B7F6-450A6118135A}" type="presOf" srcId="{3B3F1FDB-E487-4FE3-8A82-255755FC6A46}" destId="{B1EDC44C-D6BF-42DD-828C-EC8E0A0EE35E}" srcOrd="0" destOrd="0" presId="urn:microsoft.com/office/officeart/2005/8/layout/hList6"/>
    <dgm:cxn modelId="{4263B863-233B-4B59-B7B5-F9A4B0F21A66}" type="presOf" srcId="{C3E80B8E-D6C1-4B0E-8B62-72CBB6A5CCC6}" destId="{B1EDC44C-D6BF-42DD-828C-EC8E0A0EE35E}" srcOrd="0" destOrd="3" presId="urn:microsoft.com/office/officeart/2005/8/layout/hList6"/>
    <dgm:cxn modelId="{38335605-57BF-48AE-A6A3-D7773C4DEF94}" type="presOf" srcId="{969E7C62-A946-4210-BF19-FB745B19BC67}" destId="{53EE1C9C-1E78-4CE9-A3D8-6A9A09F1457C}" srcOrd="0" destOrd="4" presId="urn:microsoft.com/office/officeart/2005/8/layout/hList6"/>
    <dgm:cxn modelId="{032EAAD5-D546-4F62-AED8-EC60A887C037}" type="presOf" srcId="{954D924B-16D9-4E25-BFC0-CE8A0601E0A8}" destId="{AA84F261-CFDC-41A0-BC80-A2EDF9934197}" srcOrd="0" destOrd="2" presId="urn:microsoft.com/office/officeart/2005/8/layout/hList6"/>
    <dgm:cxn modelId="{E13E7508-8741-4D8F-BF17-8074762202C7}" srcId="{3B3F1FDB-E487-4FE3-8A82-255755FC6A46}" destId="{83D508BD-D6B1-4BAE-A562-273EBAC3D0AC}" srcOrd="1" destOrd="0" parTransId="{3075DBD7-FBA4-480E-9E73-42C9510CDA64}" sibTransId="{34DCF211-9191-472A-820A-FB8493EE0E2D}"/>
    <dgm:cxn modelId="{100400AA-DCEA-4CEE-B071-EF91585B3AFA}" type="presOf" srcId="{1066C4AB-4C2B-4395-BBB2-676C736A63F7}" destId="{53EE1C9C-1E78-4CE9-A3D8-6A9A09F1457C}" srcOrd="0" destOrd="0" presId="urn:microsoft.com/office/officeart/2005/8/layout/hList6"/>
    <dgm:cxn modelId="{EDDC6329-33CF-4FE5-AD40-57DBAEDA7FCA}" type="presOf" srcId="{0F518F62-665B-4C9C-A646-05BA4EAEAC3B}" destId="{53EE1C9C-1E78-4CE9-A3D8-6A9A09F1457C}" srcOrd="0" destOrd="3" presId="urn:microsoft.com/office/officeart/2005/8/layout/hList6"/>
    <dgm:cxn modelId="{1958ED02-DDF5-473A-9C8D-0C4A8EE083A1}" type="presOf" srcId="{F60E8D04-00EE-4341-81A8-CE7F146C5B0F}" destId="{AA84F261-CFDC-41A0-BC80-A2EDF9934197}" srcOrd="0" destOrd="4" presId="urn:microsoft.com/office/officeart/2005/8/layout/hList6"/>
    <dgm:cxn modelId="{A519D604-717A-41F7-A290-84A48EF89C3E}" srcId="{1066C4AB-4C2B-4395-BBB2-676C736A63F7}" destId="{10BFD3B2-8038-4BE5-890C-C252012CCF11}" srcOrd="0" destOrd="0" parTransId="{4A0D5E53-8198-434C-A6DF-E489F17188CB}" sibTransId="{0C87B95B-E605-48CD-BAB9-436465C795C5}"/>
    <dgm:cxn modelId="{F4B3F482-8124-4BAB-85EF-3EB74DAC5A1F}" srcId="{1066C4AB-4C2B-4395-BBB2-676C736A63F7}" destId="{BAB24362-1AC4-43B6-A199-4B7E6A16A1FB}" srcOrd="1" destOrd="0" parTransId="{0B358999-5FB7-434E-A2F7-FA1BF7BA4136}" sibTransId="{569E54F0-4D94-4864-826B-1BE8C5F4DC33}"/>
    <dgm:cxn modelId="{07744C7F-2387-4BEE-BFE8-4DF41D29C309}" srcId="{1066C4AB-4C2B-4395-BBB2-676C736A63F7}" destId="{969E7C62-A946-4210-BF19-FB745B19BC67}" srcOrd="3" destOrd="0" parTransId="{BE5D51DE-20C1-41F3-A428-B0541DCAEDBB}" sibTransId="{409D295B-3418-4052-ACFE-993F1E41293F}"/>
    <dgm:cxn modelId="{56DB02D7-27FE-4059-9043-A758614985DD}" srcId="{0902911D-DB1B-4C61-9979-E4749D99CA14}" destId="{D55573C5-7A4B-4BBA-99B2-E328451AD769}" srcOrd="0" destOrd="0" parTransId="{8AC7C423-77AD-4A6C-98A7-91CABEAB4FC2}" sibTransId="{0FC40D52-108F-4AB9-92B7-E9523A7A4E59}"/>
    <dgm:cxn modelId="{D1D8DCBD-54D3-4A0E-9754-01F38F05ED5D}" type="presOf" srcId="{10BFD3B2-8038-4BE5-890C-C252012CCF11}" destId="{53EE1C9C-1E78-4CE9-A3D8-6A9A09F1457C}" srcOrd="0" destOrd="1" presId="urn:microsoft.com/office/officeart/2005/8/layout/hList6"/>
    <dgm:cxn modelId="{B8200E9D-155F-4B60-94F8-8BB14BA631A0}" type="presOf" srcId="{45EC9828-A283-4C78-B968-3D0B9E643954}" destId="{B1EDC44C-D6BF-42DD-828C-EC8E0A0EE35E}" srcOrd="0" destOrd="4" presId="urn:microsoft.com/office/officeart/2005/8/layout/hList6"/>
    <dgm:cxn modelId="{96C1E09A-3F32-4F99-AF69-03DFE847600D}" type="presOf" srcId="{BAB24362-1AC4-43B6-A199-4B7E6A16A1FB}" destId="{53EE1C9C-1E78-4CE9-A3D8-6A9A09F1457C}" srcOrd="0" destOrd="2" presId="urn:microsoft.com/office/officeart/2005/8/layout/hList6"/>
    <dgm:cxn modelId="{89AC6D26-89D0-4582-B1BA-0CB82628D485}" srcId="{212CDBEA-25CD-49B8-A0DE-AAB1841AE562}" destId="{1066C4AB-4C2B-4395-BBB2-676C736A63F7}" srcOrd="1" destOrd="0" parTransId="{E27FE29C-7FE3-4C93-91A4-E1122982B5E0}" sibTransId="{A0CDAA60-3C6A-4507-89A8-4FD686866351}"/>
    <dgm:cxn modelId="{686F7654-1347-4C47-9F1D-56F16CADE529}" type="presOf" srcId="{38EE7B5F-DEC7-4D29-8874-D5FA4C8AA14E}" destId="{AA84F261-CFDC-41A0-BC80-A2EDF9934197}" srcOrd="0" destOrd="3" presId="urn:microsoft.com/office/officeart/2005/8/layout/hList6"/>
    <dgm:cxn modelId="{71C9CF6A-537C-4656-B446-E6170D917D35}" srcId="{212CDBEA-25CD-49B8-A0DE-AAB1841AE562}" destId="{3B3F1FDB-E487-4FE3-8A82-255755FC6A46}" srcOrd="0" destOrd="0" parTransId="{85DAF1BD-7498-4915-9FAE-9023C6AB238B}" sibTransId="{0D73B0D1-6042-4ABD-A565-E4BE1686915B}"/>
    <dgm:cxn modelId="{10AD1676-7B43-46E5-940E-BC5C05D3387E}" type="presOf" srcId="{CF842E27-977D-4766-8601-1A9D660C8BE5}" destId="{B1EDC44C-D6BF-42DD-828C-EC8E0A0EE35E}" srcOrd="0" destOrd="1" presId="urn:microsoft.com/office/officeart/2005/8/layout/hList6"/>
    <dgm:cxn modelId="{978BDD2E-B91F-4C7F-8E09-2384A6DCABE3}" type="presOf" srcId="{212CDBEA-25CD-49B8-A0DE-AAB1841AE562}" destId="{2913143D-3234-4D22-BBB9-215B4CBAAE84}" srcOrd="0" destOrd="0" presId="urn:microsoft.com/office/officeart/2005/8/layout/hList6"/>
    <dgm:cxn modelId="{BA06554F-DC2B-46E1-BB8B-48A705E64165}" srcId="{1066C4AB-4C2B-4395-BBB2-676C736A63F7}" destId="{0F518F62-665B-4C9C-A646-05BA4EAEAC3B}" srcOrd="2" destOrd="0" parTransId="{C965A615-415B-49C0-9122-784297BAF1A2}" sibTransId="{9DFFFCEF-77AA-4DD9-9A30-7F43928F1997}"/>
    <dgm:cxn modelId="{983D8778-AB4C-482E-816F-BF92C3C159AB}" srcId="{3B3F1FDB-E487-4FE3-8A82-255755FC6A46}" destId="{C3E80B8E-D6C1-4B0E-8B62-72CBB6A5CCC6}" srcOrd="2" destOrd="0" parTransId="{770311FC-90BE-4254-A614-F6F7F53D73D8}" sibTransId="{91E4B321-0BA9-4CED-B455-18E362F66A33}"/>
    <dgm:cxn modelId="{84483868-C924-4918-BA2D-08BA78C4D274}" srcId="{0902911D-DB1B-4C61-9979-E4749D99CA14}" destId="{38EE7B5F-DEC7-4D29-8874-D5FA4C8AA14E}" srcOrd="2" destOrd="0" parTransId="{94DCA00B-CC19-44C4-80C2-E766DFD6B8C8}" sibTransId="{476788C6-1D0A-4886-8415-66161541EA6A}"/>
    <dgm:cxn modelId="{F77EC67C-C07A-43BC-BF40-AE9266A621A7}" type="presOf" srcId="{83D508BD-D6B1-4BAE-A562-273EBAC3D0AC}" destId="{B1EDC44C-D6BF-42DD-828C-EC8E0A0EE35E}" srcOrd="0" destOrd="2" presId="urn:microsoft.com/office/officeart/2005/8/layout/hList6"/>
    <dgm:cxn modelId="{4232D7C9-E08D-449C-B067-7C92CD162FBD}" srcId="{3B3F1FDB-E487-4FE3-8A82-255755FC6A46}" destId="{45EC9828-A283-4C78-B968-3D0B9E643954}" srcOrd="3" destOrd="0" parTransId="{0B220D93-F60F-4F0C-BD39-D1380407F957}" sibTransId="{D5471A2B-4A12-48EB-8285-3C9DDA4DDDD8}"/>
    <dgm:cxn modelId="{9C2D578F-6F3F-4440-A8FF-CE0D2FC55933}" srcId="{212CDBEA-25CD-49B8-A0DE-AAB1841AE562}" destId="{0902911D-DB1B-4C61-9979-E4749D99CA14}" srcOrd="2" destOrd="0" parTransId="{4ECA7A6F-EB89-4D9B-AD17-0DBA91647287}" sibTransId="{5F6AE401-FE6E-4735-B385-DB7DDDE8D146}"/>
    <dgm:cxn modelId="{D3EABFB4-0067-40C6-A24D-B48603FA27EB}" type="presParOf" srcId="{2913143D-3234-4D22-BBB9-215B4CBAAE84}" destId="{B1EDC44C-D6BF-42DD-828C-EC8E0A0EE35E}" srcOrd="0" destOrd="0" presId="urn:microsoft.com/office/officeart/2005/8/layout/hList6"/>
    <dgm:cxn modelId="{2F0FB7A0-C5D8-4B90-8D6B-89C1293B9B75}" type="presParOf" srcId="{2913143D-3234-4D22-BBB9-215B4CBAAE84}" destId="{003AE93B-C7CD-4F0B-A7D9-1C990DB56F3A}" srcOrd="1" destOrd="0" presId="urn:microsoft.com/office/officeart/2005/8/layout/hList6"/>
    <dgm:cxn modelId="{BED29059-64B5-49B3-8119-8BC19DF29B01}" type="presParOf" srcId="{2913143D-3234-4D22-BBB9-215B4CBAAE84}" destId="{53EE1C9C-1E78-4CE9-A3D8-6A9A09F1457C}" srcOrd="2" destOrd="0" presId="urn:microsoft.com/office/officeart/2005/8/layout/hList6"/>
    <dgm:cxn modelId="{43CDDA3E-9C20-44EC-89E9-40C5F185A94A}" type="presParOf" srcId="{2913143D-3234-4D22-BBB9-215B4CBAAE84}" destId="{088D7D38-71D3-4001-91C2-ED7567BED8EE}" srcOrd="3" destOrd="0" presId="urn:microsoft.com/office/officeart/2005/8/layout/hList6"/>
    <dgm:cxn modelId="{CA135910-9BDD-4091-ADE2-B05CA6CDF254}" type="presParOf" srcId="{2913143D-3234-4D22-BBB9-215B4CBAAE84}" destId="{AA84F261-CFDC-41A0-BC80-A2EDF993419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DC44C-D6BF-42DD-828C-EC8E0A0EE35E}">
      <dsp:nvSpPr>
        <dsp:cNvPr id="0" name=""/>
        <dsp:cNvSpPr/>
      </dsp:nvSpPr>
      <dsp:spPr>
        <a:xfrm rot="16200000">
          <a:off x="-1407969" y="1408732"/>
          <a:ext cx="4800600" cy="1983134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138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Oral Language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Language Exposure and Opportunities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Language Manipulation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64" y="960119"/>
        <a:ext cx="1983134" cy="2880360"/>
      </dsp:txXfrm>
    </dsp:sp>
    <dsp:sp modelId="{53EE1C9C-1E78-4CE9-A3D8-6A9A09F1457C}">
      <dsp:nvSpPr>
        <dsp:cNvPr id="0" name=""/>
        <dsp:cNvSpPr/>
      </dsp:nvSpPr>
      <dsp:spPr>
        <a:xfrm rot="16200000">
          <a:off x="723900" y="1408732"/>
          <a:ext cx="4800600" cy="1983134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138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Reading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Book Knowledge and Comprehension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Growing Interest in Print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132633" y="960119"/>
        <a:ext cx="1983134" cy="2880360"/>
      </dsp:txXfrm>
    </dsp:sp>
    <dsp:sp modelId="{AA84F261-CFDC-41A0-BC80-A2EDF9934197}">
      <dsp:nvSpPr>
        <dsp:cNvPr id="0" name=""/>
        <dsp:cNvSpPr/>
      </dsp:nvSpPr>
      <dsp:spPr>
        <a:xfrm rot="16200000">
          <a:off x="2855769" y="1408732"/>
          <a:ext cx="4800600" cy="1983134"/>
        </a:xfrm>
        <a:prstGeom prst="flowChartManualOperation">
          <a:avLst/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138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Writing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From Scribbles to Letters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Developing Fine Motor Skills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264502" y="960119"/>
        <a:ext cx="1983134" cy="288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DD90A-64FD-4734-B410-B3F0AD5DD90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7E2A1-530C-485E-B07D-200A9608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3155-B124-4AC2-AF62-F283205B7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BDC03-B6DC-4FBE-AEA7-9480C198D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to the Beginning Stage,</a:t>
            </a:r>
            <a:endParaRPr lang="en-US" baseline="0" dirty="0" smtClean="0"/>
          </a:p>
          <a:p>
            <a:r>
              <a:rPr lang="en-US" baseline="0" dirty="0" smtClean="0"/>
              <a:t>	- noise and sound response occurs</a:t>
            </a:r>
          </a:p>
          <a:p>
            <a:r>
              <a:rPr lang="en-US" baseline="0" dirty="0" smtClean="0"/>
              <a:t>	- different cries for different needs</a:t>
            </a:r>
          </a:p>
          <a:p>
            <a:r>
              <a:rPr lang="en-US" baseline="0" dirty="0" smtClean="0"/>
              <a:t>	- babbling!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BDC03-B6DC-4FBE-AEA7-9480C198D0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BDC03-B6DC-4FBE-AEA7-9480C198D0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F1E820-7485-4DB1-B3C9-9AAE1387FFAC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A88A5F-BAEC-40F8-96D4-343F51F406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4ok1TAqe5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G_475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1000" contrast="-5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4953000"/>
            <a:ext cx="9144000" cy="10668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Name: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cPrintArrowDotted" pitchFamily="2" charset="0"/>
                <a:ea typeface="+mn-ea"/>
                <a:cs typeface="+mn-cs"/>
              </a:rPr>
              <a:t>Vosa_Cavu_Litman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cPrintArrowDotted" pitchFamily="2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04800"/>
            <a:ext cx="9144000" cy="1524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304800"/>
            <a:ext cx="8229600" cy="147002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Language Arts in the Early Childhood Program – Literacy Foundation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304800"/>
            <a:ext cx="9144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about Print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572000"/>
          </a:xfrm>
        </p:spPr>
        <p:txBody>
          <a:bodyPr/>
          <a:lstStyle/>
          <a:p>
            <a:r>
              <a:rPr lang="en-US" dirty="0" smtClean="0"/>
              <a:t>Print conveys meaning, not pictures</a:t>
            </a:r>
          </a:p>
          <a:p>
            <a:r>
              <a:rPr lang="en-US" dirty="0" smtClean="0"/>
              <a:t>Print is tracked from left to right and top to bottom</a:t>
            </a:r>
          </a:p>
          <a:p>
            <a:r>
              <a:rPr lang="en-US" dirty="0" smtClean="0"/>
              <a:t>Words are separated by spaces</a:t>
            </a:r>
            <a:endParaRPr lang="en-US" dirty="0"/>
          </a:p>
        </p:txBody>
      </p:sp>
      <p:pic>
        <p:nvPicPr>
          <p:cNvPr id="4" name="Picture 2" descr="http://eclcseoul.com/images/ecl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52600"/>
            <a:ext cx="7772400" cy="487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You, yes </a:t>
            </a:r>
            <a:r>
              <a:rPr lang="en-US" b="1" u="sng" dirty="0" smtClean="0"/>
              <a:t>YOU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take a try…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</a:t>
            </a: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SECONDS</a:t>
            </a:r>
            <a:b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b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Ready…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Get Set…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US" sz="167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endParaRPr lang="en-US" sz="167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atlaslanguageschool.com/wp-content/uploads/2013/01/learn-english-phr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10600" cy="6323410"/>
          </a:xfrm>
          <a:prstGeom prst="rect">
            <a:avLst/>
          </a:prstGeom>
          <a:noFill/>
        </p:spPr>
      </p:pic>
      <p:pic>
        <p:nvPicPr>
          <p:cNvPr id="3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depressionandbipolardisorder.com/wp-content/uploads/2014/01/watc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52400"/>
            <a:ext cx="8467725" cy="6419851"/>
          </a:xfrm>
          <a:prstGeom prst="rect">
            <a:avLst/>
          </a:prstGeom>
          <a:noFill/>
        </p:spPr>
      </p:pic>
      <p:pic>
        <p:nvPicPr>
          <p:cNvPr id="5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533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Again!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Ready…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Set…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7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4" name="Picture 2" descr="http://eclcseoul.com/images/ecl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emcellthailand.org/wp-content/uploads/2013/10/stem-cell-gloss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391400" cy="5957470"/>
          </a:xfrm>
          <a:prstGeom prst="rect">
            <a:avLst/>
          </a:prstGeom>
          <a:noFill/>
        </p:spPr>
      </p:pic>
      <p:pic>
        <p:nvPicPr>
          <p:cNvPr id="5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oothetube.com/wp-content/uploads/2013/12/all.jpg"/>
          <p:cNvPicPr>
            <a:picLocks noChangeAspect="1" noChangeArrowheads="1"/>
          </p:cNvPicPr>
          <p:nvPr/>
        </p:nvPicPr>
        <p:blipFill>
          <a:blip r:embed="rId2" cstate="print"/>
          <a:srcRect t="8889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0" y="1371600"/>
            <a:ext cx="3352800" cy="480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Again!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Ready…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Set…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7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GO!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4679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Last______Time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www.elvish.org/gwaith/andries/andries_q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162800" cy="6858000"/>
          </a:xfrm>
          <a:prstGeom prst="rect">
            <a:avLst/>
          </a:prstGeom>
          <a:noFill/>
        </p:spPr>
      </p:pic>
      <p:pic>
        <p:nvPicPr>
          <p:cNvPr id="7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cdn.kizaz.com/wp-content/uploads/2013/08/time-lin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95541"/>
            <a:ext cx="9144000" cy="5457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38862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TIME!!!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0" y="2971800"/>
            <a:ext cx="38862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TIME!!!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0" y="1676400"/>
            <a:ext cx="38862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TIME!!!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90800" y="5334000"/>
            <a:ext cx="38862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TIME!!!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9200" y="3657600"/>
            <a:ext cx="38862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TIME!!!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304800"/>
            <a:ext cx="9144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Foundations of Literacy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7772400" cy="4572000"/>
          </a:xfrm>
        </p:spPr>
        <p:txBody>
          <a:bodyPr/>
          <a:lstStyle/>
          <a:p>
            <a:r>
              <a:rPr lang="en-US" dirty="0" smtClean="0"/>
              <a:t>Oral language development</a:t>
            </a:r>
          </a:p>
          <a:p>
            <a:r>
              <a:rPr lang="en-US" dirty="0" smtClean="0"/>
              <a:t>Concepts about print</a:t>
            </a:r>
          </a:p>
          <a:p>
            <a:r>
              <a:rPr lang="en-US" dirty="0" smtClean="0"/>
              <a:t>Alphabet knowledge</a:t>
            </a:r>
          </a:p>
          <a:p>
            <a:r>
              <a:rPr lang="en-US" dirty="0" smtClean="0"/>
              <a:t>Phonological awareness</a:t>
            </a:r>
          </a:p>
          <a:p>
            <a:r>
              <a:rPr lang="en-US" dirty="0" smtClean="0"/>
              <a:t>Letter-sound correspondence</a:t>
            </a:r>
          </a:p>
          <a:p>
            <a:r>
              <a:rPr lang="en-US" dirty="0" smtClean="0"/>
              <a:t>Beginning reading vocabulary</a:t>
            </a:r>
            <a:endParaRPr lang="en-US" dirty="0"/>
          </a:p>
        </p:txBody>
      </p:sp>
      <p:pic>
        <p:nvPicPr>
          <p:cNvPr id="4" name="Picture 2" descr="http://eclcseoul.com/images/ecl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Now on to</a:t>
            </a:r>
            <a:endParaRPr lang="en-US" sz="6600" dirty="0">
              <a:latin typeface="AbcDNManusLin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7772400" cy="2286000"/>
          </a:xfrm>
        </p:spPr>
        <p:txBody>
          <a:bodyPr>
            <a:normAutofit/>
          </a:bodyPr>
          <a:lstStyle/>
          <a:p>
            <a:r>
              <a:rPr lang="en-US" sz="12000" dirty="0" smtClean="0">
                <a:latin typeface="AbcDNManusLined" pitchFamily="2" charset="0"/>
              </a:rPr>
              <a:t>r-</a:t>
            </a:r>
            <a:r>
              <a:rPr lang="en-US" sz="12000" dirty="0" err="1" smtClean="0">
                <a:latin typeface="AbcDNManusLined" pitchFamily="2" charset="0"/>
              </a:rPr>
              <a:t>eyE</a:t>
            </a:r>
            <a:r>
              <a:rPr lang="en-US" sz="12000" dirty="0" smtClean="0">
                <a:latin typeface="AbcDNManusLined" pitchFamily="2" charset="0"/>
              </a:rPr>
              <a:t>-ting</a:t>
            </a:r>
            <a:endParaRPr lang="en-US" sz="12000" dirty="0"/>
          </a:p>
        </p:txBody>
      </p:sp>
      <p:pic>
        <p:nvPicPr>
          <p:cNvPr id="6" name="Picture 2" descr="http://eclcseoul.com/images/ecl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illiam_baby5months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4000" contrast="-56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29698" name="Picture 2" descr="http://www.heidisongs.com/blog/wp-content/uploads/2014/01/HeidiSongs-Stages-of-a-Childs-Wri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6" t="9883" r="5267" b="61047"/>
          <a:stretch>
            <a:fillRect/>
          </a:stretch>
        </p:blipFill>
        <p:spPr bwMode="auto">
          <a:xfrm>
            <a:off x="0" y="2209800"/>
            <a:ext cx="9144000" cy="3810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304800"/>
            <a:ext cx="9144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2286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Writing Through the Phases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eclcseoul.com/images/ecl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eidisongs.com/blog/wp-content/uploads/2014/01/HeidiSongs-Stages-of-a-Childs-Writing.jpg"/>
          <p:cNvPicPr>
            <a:picLocks noChangeAspect="1" noChangeArrowheads="1"/>
          </p:cNvPicPr>
          <p:nvPr/>
        </p:nvPicPr>
        <p:blipFill>
          <a:blip r:embed="rId2" cstate="print"/>
          <a:srcRect l="4446" t="38371" r="5267" b="32558"/>
          <a:stretch>
            <a:fillRect/>
          </a:stretch>
        </p:blipFill>
        <p:spPr bwMode="auto">
          <a:xfrm>
            <a:off x="0" y="2209800"/>
            <a:ext cx="9144000" cy="3810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0" y="304800"/>
            <a:ext cx="9144000" cy="1219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2286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Writing Through the Phases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304800"/>
            <a:ext cx="9144000" cy="1219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2286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Writing Through the Phases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www.heidisongs.com/blog/wp-content/uploads/2014/01/HeidiSongs-Stages-of-a-Childs-Writing.jpg"/>
          <p:cNvPicPr>
            <a:picLocks noChangeAspect="1" noChangeArrowheads="1"/>
          </p:cNvPicPr>
          <p:nvPr/>
        </p:nvPicPr>
        <p:blipFill>
          <a:blip r:embed="rId2" cstate="print"/>
          <a:srcRect l="4446" t="66861" r="5267" b="4069"/>
          <a:stretch>
            <a:fillRect/>
          </a:stretch>
        </p:blipFill>
        <p:spPr bwMode="auto">
          <a:xfrm>
            <a:off x="0" y="2209800"/>
            <a:ext cx="9144000" cy="3810000"/>
          </a:xfrm>
          <a:prstGeom prst="rect">
            <a:avLst/>
          </a:prstGeom>
          <a:noFill/>
        </p:spPr>
      </p:pic>
      <p:pic>
        <p:nvPicPr>
          <p:cNvPr id="9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6400"/>
            <a:ext cx="9144000" cy="3124200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810000" cy="6324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“Writing is thinking and thinking is hard work”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--Lewis Black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N94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8000" contrast="-19000"/>
          </a:blip>
          <a:stretch>
            <a:fillRect/>
          </a:stretch>
        </p:blipFill>
        <p:spPr>
          <a:xfrm>
            <a:off x="4000500" y="0"/>
            <a:ext cx="5143500" cy="6858000"/>
          </a:xfrm>
        </p:spPr>
      </p:pic>
      <p:pic>
        <p:nvPicPr>
          <p:cNvPr id="5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ECLC’s Approach to Learning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Phases of Learning</a:t>
            </a:r>
          </a:p>
          <a:p>
            <a:pPr lvl="1"/>
            <a:r>
              <a:rPr lang="en-US" dirty="0" smtClean="0"/>
              <a:t>1: Beginning Phase of Learning</a:t>
            </a:r>
          </a:p>
          <a:p>
            <a:pPr lvl="1"/>
            <a:r>
              <a:rPr lang="en-US" dirty="0" smtClean="0"/>
              <a:t>2: Early Phase of Learning</a:t>
            </a:r>
          </a:p>
          <a:p>
            <a:pPr lvl="1"/>
            <a:r>
              <a:rPr lang="en-US" dirty="0" smtClean="0"/>
              <a:t>3: Exploratory Phase of Learning</a:t>
            </a:r>
          </a:p>
          <a:p>
            <a:pPr lvl="1"/>
            <a:r>
              <a:rPr lang="en-US" dirty="0" smtClean="0"/>
              <a:t>4: Emergent Phase of Learning</a:t>
            </a:r>
          </a:p>
          <a:p>
            <a:pPr lvl="1"/>
            <a:r>
              <a:rPr lang="en-US" dirty="0" smtClean="0"/>
              <a:t>5: Consolidated Phase of Learning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eclcseoul.com/images/ecl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 Down Language Arts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2286000" y="18288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4" descr="http://terpconnect.umd.edu/~eland/final/kid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276600"/>
            <a:ext cx="1265197" cy="156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October 14-25 0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4876800"/>
            <a:ext cx="13208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://www.thecreativityqueen.com/wp-content/uploads/2012/03/girl-listen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1905000"/>
            <a:ext cx="1533525" cy="134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eclcseoul.com/images/eclc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EDC44C-D6BF-42DD-828C-EC8E0A0EE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dgm id="{B1EDC44C-D6BF-42DD-828C-EC8E0A0EE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3EE1C9C-1E78-4CE9-A3D8-6A9A09F14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graphicEl>
                                              <a:dgm id="{53EE1C9C-1E78-4CE9-A3D8-6A9A09F14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A84F261-CFDC-41A0-BC80-A2EDF9934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graphicEl>
                                              <a:dgm id="{AA84F261-CFDC-41A0-BC80-A2EDF9934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Language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stories have events that occur in sequence</a:t>
            </a:r>
          </a:p>
          <a:p>
            <a:r>
              <a:rPr lang="en-US" dirty="0" smtClean="0"/>
              <a:t>stories have characters</a:t>
            </a:r>
          </a:p>
          <a:p>
            <a:r>
              <a:rPr lang="en-US" dirty="0" smtClean="0"/>
              <a:t>be able to respond to questions</a:t>
            </a:r>
          </a:p>
          <a:p>
            <a:r>
              <a:rPr lang="en-US" dirty="0" smtClean="0"/>
              <a:t>be able to ask questions to clarify what is not </a:t>
            </a:r>
          </a:p>
          <a:p>
            <a:r>
              <a:rPr lang="en-US" dirty="0" smtClean="0"/>
              <a:t>understood</a:t>
            </a:r>
            <a:endParaRPr lang="en-US" dirty="0"/>
          </a:p>
        </p:txBody>
      </p:sp>
      <p:pic>
        <p:nvPicPr>
          <p:cNvPr id="4" name="Picture 3" descr="IMG_3256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72000"/>
            <a:ext cx="9144000" cy="1143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3434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Oral Language Continuum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 descr="File:Korean Traffic sign (Stop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477000" cy="647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OUT!!!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5638800"/>
            <a:ext cx="7772400" cy="8382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hlinkClick r:id="rId4"/>
            </a:endParaRPr>
          </a:p>
          <a:p>
            <a:endParaRPr lang="en-US" dirty="0" smtClean="0">
              <a:hlinkClick r:id="rId4"/>
            </a:endParaRPr>
          </a:p>
          <a:p>
            <a:r>
              <a:rPr lang="en-US" sz="1200" dirty="0" smtClean="0">
                <a:hlinkClick r:id="rId4"/>
              </a:rPr>
              <a:t>http://www.youtube.com/watch?v=p4ok1TAqe5k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18440" name="AutoShape 8" descr="data:image/jpeg;base64,/9j/4AAQSkZJRgABAQAAAQABAAD/2wCEAAkGBxMHEhUUExQWFRUTFyITGRUSGBYcGBkiFx0aISAgFxkaKCkgHB4oIBoeIjEtJSs2Li4uFyg2RD8sOCgtNzcBCgoKDg0OGxAQGywiICY0LDgrKzctNCw4MjcsLCw0NDIuLy8sLCwwLDAsLDQsNC00NCwsNS8sLC0sLDE0MiwsNv/AABEIAOEA4QMBEQACEQEDEQH/xAAcAAEAAgMBAQEAAAAAAAAAAAAABQcDBggEAgH/xABKEAABAwEFAwQMCwgCAwEBAAABAAIDEQQFBiFBEjFRBxMyQiI1UmFxc4GRobLB0RUWIzRTVHJ0krHhFBdEYmOTs9JDooLC8KMz/8QAGwEBAAIDAQEAAAAAAAAAAAAAAAQFAgMGBwH/xAA7EQACAQIBCAYJBAMBAQEBAAAAAQIDBBEFEiExQVFhsRMyNHGRwRQiM3KBodHh8AYVUlMWsuJC8YJi/9oADAMBAAIRAxEAPwC8UAQBAEAQBAEBHW62Oe7mYac5SrnHNsQOruLj1W679yxb2I306aSz56ti3/bezA+4LHEKywwvcd8k7I3PeeLnuFSf/twWPRw2o2K7uHohJpbk2kvgjH8D3d9BZP7cPuTMp7kffSbv+c/Fj4Hu76Cyf24fcmZT3Iek3f8AOfix8D3d9BZP7cPuTMp7kPSbv+c/Fj4Hu76Cyf24fcmZT3Iek3f85+LHwPd30Fk/tw+5MynuQ9Ju/wCc/Fj4Hu76Cyf24fcmZT3Iek3f85+LHwPd30Fk/tw+5MynuQ9Ju/5z8WPge7voLJ/bh9yZlPch6Td/zn4sfA93fQWT+3D7kzKe5D0m7/nPxY+B7u+gsn9uH3JmU9yHpN3/ADn4s+47hsE1dmz2Y01ZHHUd8FoqD306OG5Hx3d0tc5eLMtmndd7hFKS5rjSKZ2vBkh7vget4d/1PDQzCUVUWfDXtXmuHLuJRZkcIAgCAIAgCAIAgCAIAgCAICOt1sc93Mw05ylXOObYgdXcXHqt137li3sRvp00lnz1bFv+29mK22uz4Ws7pJHUY3MuOb5HH1nn2aAZfG4044szp06t3VUYrT8kvJL80lC4wxTLiibbf2Mbco4gcmj2uOp9lFWVarqPFnbWNhTtKebHS3re/wCxArWTggCAIAgCAIAgCAICRuC+prgmbNC6jhkQei4atcNQf1yICyhNweKNFzbU7im6dRaOXFF/Ycv6z4xs5IAzGzLC7MsJ48RqCOGhBAs6dSNSJw13aVbKrg/g9/5tR67NO673CKUlzXGkUzteDJD3fA9bw78k8NDNMoqos+GvavNcOXcSizI4QBAEAQBAEAQBAEAQBAR1utjnu5mGnOUq5xzbEDq7i49Vuu/csW9iN9Omks+erYt/23sxW212fC1ndJI6jG5lxzfI4+s8+zQDL43GnHFmdOnVu6qjFafkl5JfmkoXGGKZcUTbb+xjblHEDk0e1x1PsoqyrVdR4s7awsKdpTzY6W9b3/YgVrJwQBAEAQBAEAQBAEAQBASNwX1NcEzZoXUcMiD0XDVrhqD+uRAWUJuDxRoubancU3TqLRy4ov7Dl/WfGNnJAGY2ZYXZlhPHiNQRw0IIFnTqRqROGu7SrZVcH8Hv/NqPXZp3Xe4RSkua40imdrwZIe74HreHfknhoZplFVFnw17V5rhy7iUWZHCAIAgCAIAgCAIAgI63Wxz3czDTnKVc45tiB1dxceq3XfuWLexG+nTSWfPVsW/7b2Yrba7PhazukkdRjcy45vkcfWefZoBl8bjTjizOnTq3dVRitPyS8kvzSULjDFMuKJtt/YxtyjiByaPa46n2UVZVquo8WdtYWFO0p5sdLet7/sQK1k4IAgCAIAgCAIAgCAIAgCAICRuC+prgmbNC6jhkQei4atcNQf1yICyhNweKNFzbU7im6dRaOXFF/Ycv6z4xs5IAzGzLC7MsJ48RqCOGhBAs6dSNSJw13aVbKrg/g9/5tR67NO673CKUlzXGkUzteDJD3fA9bw78k8NDNMoqos+GvavNcOXcSizI4QBAEAQBAEAQEdbrY57uZhpzlKucc2xA6u4uPVbrv3LFvYjfTppLPnq2Lf8AbezFbbXZ8LWd0kjqMbmXHN8jj6zz7NAMvjcaccWZ06dW7qqMVp+SXkl+aShcYYplxRNtv7GNuUcQOTR7XHU+yirKtV1HiztrCwp2lPNjpb1vf9iBWsnBAEAQBAEAQBAEAQBAEAQBAEAQEjcF9TXBM2aF1HDIg9Fw1a4ag/rkQFlCbg8UaLm2p3FN06i0cuKL+w5f1nxjZyQBmNmWF2ZYTx4jUEcNCCBZ06kakThru0q2VXB/B7/zaj12ad13uEUpLmuNIpna8GSHu+B63h35J4aGaZRVRZ8Ne1ea4cu4lFmRwgCAIAgCAjrdbHPdzMNOcpVzjm2IHV3Fx6rdd+5Yt7Eb6dNJZ89Wxb/tvZittrs+FrO6SR1GNzLjm+Rx9Z59mgGXxuNOOLM6dOrd1VGK0/JLyS/NJQuMMUy4om239jG3KOIHJo9rjqfZRVlWq6jxZ21hYU7Snmx0t63v+xArWTggCAIAgCAIAgCAIAgCAIAgCAIAgCAkbgvqa4JmzQuo4ZEHouGrXDUH9ciAsoTcHijRc21O4punUWjlxRf2HL+s+MbOSAMxsywuzLCePEagjhoQQLOnUjUicNd2lWyq4P4Pf+bUeuzTuu9wilJc1xpFM7XgyQ93wPW8O/JPDQzTKKqLPhr2rzXDl3EosyOEAQBAR1utjnu5mGnOUq5xzbEDq7i49Vuu/csW9iN9Omks+erYt/23sxW212fC1ndJI6jG5lxzfI4+s8+zQDL43GnHFmdOnVu6qjFafkl5JfmkoXGGKZcUTbb+xjblHEDk0e1x1PsoqyrVdR4s7awsKdpTzY6W9b3/AGIFaycEBcLOR+BwB/aJcxXosU/0SO85N/qGrj1F8z6/c9B9Yl/CxPRI7z5/kVX+C+Y/c9B9Yl/CxPRI7x/kVX+C+ZG4j5L4boss07Z5HGJhcGkNoacaLCdsoxbxJFrlypWrRpuK0srm6IRaZ4WOFWvka0jPMOcAcxmokVjJI6CvJwpSktaT5F7/ALt7s+rf/rP/ALqz9Hp7jif3m9/n8l9CgbQ0Me4DcCR6VVvWdzB4xTZjQyCAyWaE2l7WDe9waK7qk0zRLF4GM5KEXJ7Dev3SW7u7P+N/+qk+iT4FL/kFtul4L6j90lu7uz/jf/qnok+A/wAgtt0vBfUfukt3d2f8b/8AVPRJ8B/kFtul4L6j90lu7uz/AI3/AOqeiT4D/ILbdLwX1NGtdnNkkfG6lWOLDTdVpINPMozWDwLqnNTipLaXTcXJ1d9ss0Ej43F0kLHuIkeKlzQTlXiVYQt6bim0cfc5Yu4VpxjLQm1qWxle8pdxw4ftbYoGlrDE19C4nMueN58AUW4goSwRfZIuqlxQc6jxeL5I1NaS0JG4L6muCZs0LqOGRB6Lhq1w1B/XIgLKE3B4o0XNtTuKbp1Fo5cUX9hy/rPjGzkgDMbMsLsywnjxGoI4aEECzp1I1InDXdpVsquD+D3/AJtR67NO673CKUlzXGkUzteDJD3fA9bw78k8NDNMoqos+GvavNcOXcSizI4QEdbrY57uZhpzlKucc2xA6u4uPVbrv3LFvYjfTppLPnq2Lf8AbezFbbXZ8LWd0kjqMbmXHN8jj6zz7NAMvjcaccWZ06dW7qqMVp+SXkl+aShcYYplxRNtv7GNuUcQOTR7XHU+yirKtV1HiztrCwp2lPNjpb1vf9iBWsnBAEBbrOWGJoA/Zn5CnTb7lO9LW45V/p2pj114Fj3VbPhCGKXZLOdY2TZO8bQBofOpcXikzn61Po6koY44NrwIPGuL24TERdE6QS7Qq1wFNnZ3147XoWqrV6PDQTcn5Pd45JSwww+ZouIuVGO+LNLALO9plYWbReCBXvUUed0pRawLq1yHOjWjUc08HuNDwyNq2Wbx8frtUWn113l3ednqe6+R04rg85OVrX03/aP5qmes9Mp9VGJfDIID03XIIZonONA2RpJ4AOFV9joaNddOVOSW58joH4+Xd9aZ5ne5WnT095wn7Xd/1smbrvOK9mc5C8PYSRtCtKjfvWcZKSxRFrUZ0ZZtRYM+rxt8d1xulmcGRtpVxrQVIA3d8geVfZSUViz5SpTqzUILFshPj5d31pnmd7lr6envJf7Xd/1soG+pWz2iZzTVrpXuBGoLiQVWTeMmdzbxcaUIvWkuR0dhb5lZfu8fqNVrT6i7kcBedoqe9Lmyo+Wr5+zxDfWkUG76/wADqf0/2Z+8+SNBUYvAgJG4L6muCZs0LqOGRB6Lhq1w1B/XIgLKE3B4o0XNtTuKbp1Fo5cUX9hy/rPjGzkgDMbMsLsywnjxGoI4aEECzp1I1InDXdpVsquD+D3/AJtR67NO673CKUlzXGkUzteDJD3fA9bw78k8NDNMoqos+GvavNcOXcSizI5D4bcIrFDIc3PhbPIes9zmBzieJJ924LXT6iZLu1jcSgtSbS4JPQUPjDFMuKJtt/YxtyjiByaPa46n2UVbVquo8WdrYWNO0p5sdLet7/sQK1k4IAgCA2DBOGn4mtLWAHmmkOlfo1vCvdOpQefcCttGm5yw2EHKN7G1ouX/AKepcfsdGtaGAAZAZABWp5+3iatyiYYdiazBsZAlidzjK7nZULSdKj0gLTXp58dGsssl3qta2dLqvQ/qUBa7K+xPdHI0sew0c1woQVWNNPBncwqRqRUovFM6is9lZCBssa3LqtA/JXCSPN5Tk3pZnX0wOVrX03/aP5qmes9Mp9VGJfDIIAgCA6C5LIOZuyCooXbbvO91PRRWdusKaOEyzLOvJ/Dkj0co0H7TdtpHBgf+BzXf+qyrrGmzDJU827pvjzWBzqqo74IDprC3zKy/d4/Uaren1F3I86vO0VPelzZUfLV8/Z4hvrSKDd9f4HU/p/sz958kaCoxeBAEBI3BfU1wTNmhdRwyIPRcNWuGoP65EBZQm4PFGi5tqdxTdOotHLijoq67WzEVljkczsJ2BxY7OldK+HcfyVrFqccd5wFanK2rOCemL1lXfDdq+sTfjKiZ8t50Po1H+C8CyLk7WwfdGf4gpUPZruKK57XP3nzObVUnoQQBAEBs+CcGS4pfUHYhYaPkNK8dlrdXUPgHoO6lRdR8CtyhlKFpHDXJ6l5sva6bsgw9AI4gI42DaJJGfFz3HecsyeHAKyjGMFgjiq1erc1M6elv8wRVOPuUV9ueIrG8sjjcHGVuRe5pqKfygjy+BQq1w28InT5MyPGEc+usW9m7HzN8wJjSPE8Ya6jLQwdnH3X80fFve3t3cCZNGsqi4lJlLJs7SeK0wep+T48/kZsY4NgxQ2r/AJOVoo2ZozHeeOs38tCKlKtGNTXrMLHKNW0l6umO1fTcykLpswsF4QM22SbFpjG3EdpjqPbm06hV8VhUS4nZV59JaTlg1jF6Hr1M6UVseenK1r6b/tH81TPWemU+qjEvhkEAQH6xpeQACSTQAbzXgEDaSxZ09cNh+C7NDDrFG1hI1IAqfPVXEI5sUjze5q9LWlU3tsy3pYxeEMsR3SxujP8A5Aj2r7JYpoxo1HTqRmtjT8Dl6eJ1nc5rhRzSWkHQg0IVM1hoPSYyUkpLUz4Q+nTWFvmVl+7x+o1W9PqLuR51edoqe9Lmyo+Wr5+zxDfWkUG76/wOp/T/AGZ+8+SNBUYvAgCAIDo7AHa6y+KHtVrR9mjz/KXa6neVYoh0Ja9ydrYPujP8QUyHs13HOXPa5+8+Zzaqk9CCAIAgPVdt5TXU8SQyOjeNWGle8RuI7xyX2MnF4o1VqFOtHNqJNEzfeLrbicNhe4uGQ5uJtNsjVwGbjXTdlkAtk6s6mhkS3yfbWjdSK+Ler88eJ77q5M7feABLGwg5/LuofwtBcD4QFlG2m+BprZbtabwTcu76vBGx2PkhlgId+2Bj2moMcbqg8Q7aBC3K0a/9FfU/UMJJx6LFcX9mbDfGFbxvOz8w68GubuceZ2HPHB7muNR5M9arbKlUlHDO+RX0L60pVekVHT72OHdo/Nho7eTi3XNNFJsslZHI17jC4kgNcCewIDiaaNBUb0ecWmXTyzbV6coYuLaevu36vHAsmXlAu6Elrpy1wNC10U4I8ILahS3Xprac9HJN3JYqGK719Tny0OD3uI3Ek+lVb1ndwWEUmY0MggCAsbkkwkbfKLZKPkonfJg9d418DT/2HeKlW1LF5zOfy3lBU4dBDW9fBffl8C4rbamWGN8jzssjaXuJ0AFSp7aSxZylOEpyUY62ePDl8Mv6zRzsyEgzb3Lhk4eQg+HfqsYTU4po23VvK3qypS2FUcr+GDYJv2uMfJzns6dV/HwO3+EHiFCuqWDzkdPkO+6Sn0Enpjq4r7ciulFL86awt8ysv3eP1Gq3p9RdyPOrztFT3pc2VHy1fP2eIb60ig3fX+B1P6f7M/efJGgqMXgQBAEB0dgDtdZfFD2q1o+zR5/lLtdTvKsUQ6Ete5O1sH3Rn+IKZD2a7jnLntc/efM5tVSehBAEAQBAdD4IwhFhqJp2QbQ5vykm81O9rDo0emlSrSjSUFxOCyhlCd1N6fV2LzfE82MeUCDDLua2HSzU2ixpAa2u7bdnQkZ0APkqF8q14w0a2bLDJNW6jn45sd/0Rotp5XrW89hDA0cHB7j59oD0KM7uWxIuofp6gl60pPwXkxZuV61sPZwwOHBoe0+faI9CK7ltSE/09Qa9WUl4PyRvODuUGDEr+aLTDMRUMcQWupmdh2VSAK0IGXGhUmlcRm8NTKa/yTVtY5+OdHfu70evG2EIsTRO7ENna35OUZGo3NcdWn0VqvtWkpriasn5QqWs1p9XavpxOdyKKrO9CAIDZcC4VfiifZzbDHR0rxw7lv8AMfRmdKLbRpOo+BXZSv42lPH/ANPUvPuR0JZbOyxsaxjQ1jBstaNwAVokksEcJOcpycpPFspnlQxuL4Js1ndWBh7N43SEcOLAfORXcAVAuK2d6sdR12R8mOiumqr1nqW77mDksxc24pTBM6kExrtHcx+6p4NIoDwoDkKr5b1cx4PUZ5Zye7iCqU16y+a+qLovOwR3rE+KVocyQbJH5EcCDQg6EKwlFSWDOQpVZ0ZqcHg0c34nuV2H7TJA5wdsHJwIzBzaSNDQio9lCqmpDMlgeg2dyrmiqiWGJ0Nhb5lZfu8fqNVpT6i7kcHedoqe9Lmyo+Wr5+zxDfWkUG76/wADqf0/2Z+8+SNBUYvAgCAIDo7AHa6y+KHtVrR9mjz/ACl2up3lWKIdCWvcna2D7oz/ABBTIezXcc5c9rn7z5nNqqT0IIAgCAIDoXA+MosSxNBcG2hrezjORJG9zBq078t2ulbSjWU1xODyjk6pazbwxhsfk+JjxjgKDE7ucLnRTU2dtoBDgN22076d4g+YL5VoRqadplYZVq2izcMY7vozQ7TyQWth+Tmgc3i4vafMGkelRnaS2NF3D9Q0GvWjJP4PzR+Wbkhtbz2c0DW8Wl7j5i0D0orSW1oT/UNBL1Yyb+C82b5g7AEGGXc5tGWamztuAAbXfsNFaV3VJJ8FSpNKhGGnWylvsrVbpZmGbHd9WZsb4xiw1E4BwdaHDsIxmQTuc8aNG/PfTJfatZQXEwyfk6pdTWjCO1+S4nPJNVVneBAEBLYaxDPhuXnIXb8nMPReODh+R3hZ06jg8URbuzp3UMya7nuNtxxykG+4Ww2cOia9vyxPSNd7GkdXietWmQqDvrXGcsI/Eq8nZGVCo6lXBtdX69/LwK8UUvggNzuDlHtNzWZ0GTyBswvfmYu9TrADcDu74yUiFxKMc3wKi6yNRr1lV1fyW/6cfrpNPnmdaHFzyXOcdoucakk7ySd5UdvEtoxUUoxWCR0vhb5lZfu8fqNVvT6i7ked3naKnvS5sqPlq+fs8Q31pFBu+v8AA6n9P9mfvPkjQVGLwIAgCA6OwB2usvih7Va0fZo8/wApdrqd5ViiHQlr3J2tg+6M/wAQUyHs13HOXPa5+8+Zzaqk9CCAIAgCA/WPMZBBIINQRkQRwKBpNYM2u6uUa8LuAHO860aTja/7ZOPlK3RuKkdpV1sjWlXTm5r4aPlqJ+DlhnaOzs8Tjxa57R5jX81tV3LaiDL9O0sfVm+f0E/LDO4dhZ4mni5z3DzCn5o7t7EI/p2nj6034YfUgb15R7wvEEc6ImnSAbP/AGzcPIVrlcVJbcCdRyNaUtObnd+n5ajU3vMhJJJJNSTmSTqStBaJJLBH4gCAIAgCAIAgCAICyrr5WXXfDFF+yh3NRtj2udIrsNArTZy3KXG6wSWBztbICqVJT6TW29W995qeM8SHFM4mMfN0jEeyHbW4uNa0HdehaKtTpJYlrk+y9EpOnnY6cdWG4gVrJoQBAEB0dgDtdZfFD2q1o+zR5/lLtdTvKsUQ6Ete5O1sH3Rn+IKZD2a7jnLntc/efM5tVSehBAEAQBAEAQBAEAQBAEAQBAEAQBAEAQBAEAQBAEAQBAdHYA7XWXxQ9qtaPs0ef5S7XU7yrFEOhLXuTtbB90Z/iCmQ9mu45y57XP3nzObVUnoQQBAEAQBAEAQBAEAQBAEAQBAEAQBAEAQBAEAQBAEAQHR2AO11l8UParWj7NHn+Uu11O8qxRDoS17k7WwfdGf4gpkPZruOcue1z958zm1VJ6EEAQBAEAQFu8nvJ1EYmWi2N23PG0yF3RaDuLxqSM6HIA557p1C3WGdI5XKmWJ57pUHglrf0LAkuKyyM2DZ4Szds82yg8ApkpWZHDDAoldVlLOU3jvxZU/KXgJtyN/abNUQ1AfGSTzZOQLScy0nLPMEjeDlBuKCj60dR1GScqyrvoavW2Pf9/zv2bk7wvY7xu+CSWzxve7bq5wzNJHgV8gA8i3UKUJU02iuyrfXFO7nCE2lo0fBGx/Em7/qsXmW3oae4r/3K7/sY+JN3/VYvMnQ09w/crv+xlEW+63Wu3TQWeMuJnexjG8A51N+4ADecgAq2UW5uMTtaVeMLaNWq9ibfwLQw3yUQWUB1rcZn9w0lsbfKKOd4ch3lMp2sV1tJzl3l6rN4UVmrfrf0X5pNuZhOwsFBZLP5YmE+ciq39FDciqd/ct49JLxZBX9yZWK8gTE02eTR0ebf/Jhyp4KLXO2hLVoJttlu5pP13nLj9f/AKU3iK4JsOymKZtDva5ubXji0/8AxCgTpuDwZ1trd07mGfTfw3EWsCSdHfEm7/qsXmVr0NPcef8A7ld/2Mxz4Du6cUNlYPslzT52kFHQpvYZRypdxeKqPnzNJxlyWts8bprEXHZG06B3ZEgfRneT3jUnjuCjVbXBYw8C4sMuuUlTuMNP/rV4/UqtQzpggCAIAgOjsAdrrL4oe1WtH2aPP8pdrqd5ViiHQlr3J2tg+6M/xBTIezXcc5c9rn7z5nNqqT0IIAgCAID23HZhbLTBG7oySsYfA5wB/NZQWMkjTczcKM5LWk+R0re9s+DLPLKG15mN0mzursNJp3tytpPNi2eeUKfS1Ywx1tLxZTNw8pVsbamOtEodC94a9my0NY1xpVtBUbIz79M1AhczztL0HXXORbfoGqUcJJaHjr/+lh3zi27bys8sRtUdJI3M63WBAO7jmpUqtOUWsSgoWF5Sqxmqb0NMp67MZW66omxQzlkbK7LQ2M02iScyCd5KgRrTisEzrK2TbatNznHFvi/qXzhG1vt9is8kjtp74w5zshUnvDJWdNtwTZxN7TjTuJwisEm8CqMYY2t93220RR2gtYyQta3YjNBlqW1UKrWnGbSZ01hky1q28Jzhi2t7+pu3JdcX7LCbXL2VotlZC4gVDXGoAp3XTNOI4KRbwwWc9bKjLF1n1Ogh1IaMOK+mrx3n5j3lAbhs8zC0ST0qdroR13bVMyTvplka8Kq1dQ0LWMm5JldLpJvCPPu+pW8nKTeT3bXPgfyiOKngzbX0qJ6TU3nQrItmlhmfN/U3rA3KWL2kbBamtZI7JkjcmOPcuB6LjpnQk0yyrIo3Oc8JFLlHIroxdSi8Uta2r7G040w4zEtmdGQOcb2UTj1XDdnwO4+HiAt1WmpxwKywvJWtZTWrauBzjLGYXFrgQ5poQd4I3gqq1HoEZKSxWo6ntLzGxxG8NJHkCuXqPNIrGSRSNk5VrfCQX81INQ5lPMWkUKr1dTOxnkG1kvVxXxLfw1fTMQ2dk7AWh4zacy0g0IrrnrqFOpzU44o5W7tpW1V0pbChuUG723ZeFoY0UaXCQDT5Rodl3gXEeRVteObUaO2yXVdW0hJ69XhoNeWonhAEAQHR2AO11l8UParWj7NHn+Uu11O8qxRDoS17k7WwfdGf4gpkPZruOcue1z958zm1VJ6EEAQBAEBlslodZHskb0mODxXi01H5Ing8TGpBTi4vUzpu6bxjvuBkrKOZK2tDQ797Xd8GoPgVxGSksUec1qM6FRwloaK0xXyUEl0licKHPmHmlO9G85eR3nUSpa7YeB0Nll5YKFwv/wBLzX08CsbbY5LA8xyscx7ci14oQobTTwZ0lOpCpFSg8UYF8MzpDAna+y+Karaj1EefZR7VU72Uti+zG23tNGMjJaBH+Ige1V9VY1WuJ19jPo7CM90cfA6Akc2wxk7mRsrQaBo9wVnqRwyTnPDa3zOX7wtj7wlfLIavkcXuPfca5d5U8m5PFnpFKnGlBQjqRgXwzANEB0ngu9DfNigmdm5zNlx4uYS0nylpPlVtSlnQTPPb+gqFxOmtSej46SmOVKwCwXjNsiglpMAOLx2XncHHyqvuI4VGddkaq6lpHHZo8PsX5bBWN/2T+RVm9Rw8OsjmayXJaba4NjglcTlQMd6TSgHhVQoSepHos7qjBYyml8S/MAXG/D1jZFJTnCS9wBqAXaV1oKeWqs6MHCGDOHyldRubhzjq1L4FO8p1rFsvKctIIYRHlxY1ocPI6oUC4eNRnWZHpuFnDHbi/F/Q1ZaSzCAIAgOjsAdrrL4oe1WtH2aPP8pdrqd5ViiHQltYcZz932dtaVszGeA7ABqOIOneUyn1F3HN3bwupv8A/p8znu/7lmuCZ0MzaOGYI6Lho5p1B/TIgqrnBweDO8trmncU1UpvRy4MjlibwgCAIAgJ3C+LLThlxMLgWONXRPzY7v03g98cBvWynVlDUQrzJ9G6XrrTse0trC/KVZr7c2OQGCV2QDzVjidGv4/aA30FVOp3MZaHoZy15kWtQTnH1o/Pw+mJJY7wszEtncNkc8wExP1qOqT3J3d6tVlWpKceJHydfStaqePqvWvPvRzsqs746QwJ2vsvimq2o9RHn2Ue1VO9lQX3KIL8Ljuba2OPgDmlQJ+2+J1VunLJuC/i+TLtxDZza7LaI29J8L2DwuYQPzVjNYxaOPtZqFaEnsa5nMKpz0cIAgOheTGyusl22cOyLg6TyPc4jzgg+VWlusKaODyvNTvJtcF4Iq/lftInvF4H/HGxh821/wCyh3TxqHSZCg42ie9v6eRfBOzvVkcSYDboh/yM/E1fMUZ9HPc/A0/GXKLZ7ojcyzvbNORQbBDmMrq5wyNOAz40WircRisFpZbWGR6taSlUWbH5vuXmUXI8ykucSSTUkmpJO8k6lVp2iSSwR8ofQgCAz2CxSXjI2KJpe952WtbvPuGpJyAFV9jFyeCMKtWFKDnN4JHSeG7vNzWSGF7gTFGGuI6NRvoToranHNikzz27qqtXlOK1vQU7zreIULE6jNe4uG02d12uMsLS5rjtSwt3ni+Md3xHW+1vmtYaUcvGSqJQnoex+T4bns7jy4iuGz4xs4BINRtRTNzLCdRxGhGtNCARjOEakTba3VWyq4r4rf8AmxlA3/cs1wTOhmbRwzBHRcNHNOoP6ZEFVk4ODwZ3Ntc07imqlN6OXBkcsTeEAQE5g2424jtLYHSc3tNJDgAalorSlRoCfItlKCnLNIV/dStqPSqOOo2vFHJh8C2WSdk7pTEA4s5sDKoBNancCT5FvqW2bFtMrLPLnT1o05RSx24/Yrjeoh0B1HdAe2CLnf8A+nNt2691sja9NVcRxwWJ5tWzeklmasXh3YnNF9EG0TbO7nX0pw2jRVM+sz0O3x6GGO5cjoTAna+y+KarSj1EcJlHtVTvZR+P+2Nq8afyCrq/tGdlkzslPuL0wdfQv6yRTVBcW7L6aPbk7LTPMd4hWNKefFM4u+tnb15U9mzu2FN8o2EX4fndIxpNnldtNcBkwnex3CmnEcSCoFek4SxWo63JWUI3FJQk/XWvjx+vH4GnrQWxtGBcISYnlBILbOw/KScadVh1cfRWvAHdRoub4FblLKMLWGC0yepeb4cy/wCR7LvjJNGRxMqdA1rB+QAVnoSOGSlUngtLfNnM1+3ib3tEs5/5Xl4B0BOQ8goPIqics6TZ6LbUVRpRprYjpO+/m0/in+qVbS6rPPLf2se9czl5U56SEAQBAEBnsFikvGRsUTS97zsta3efcNSTkAKr7GLk8EYVasKUHObwSL8wNg6PCkRc4h07x8pLoBv2WV3NGp1pU6AWdGiqa4nD5RyjO7ngtEVqXm+PLxZItacQGpysozDT/Ed939HgOvv6PSy6/dz+xH7PoXX/ANf+uXfqmlsIgQEVabO67XGWFpc1x2pYW7zxfGO74jrfa34NYaUSYyVRKE9D2PyfDc9nceXEVw2fGNnAJBqNqKZuZYTqOI0I1poQCMZwjUibbW6q2VXFfFb/AM2MoG/7lmuCZ0MzaOGYI6Lho5p1B/TIgqsnBweDO5trmncU1UpvRy4MjlibwgPdcd5uua0RTs6UTg6nEaivfFR5VlCTjJNGm5oRr0pU5bTpG570hv2FssTg9jxmDSo4tcNCNQraMlNYo89r0KlCo4TWDX5oPFZMIWGxS86yzRtfWoNMgeLWnsWnwBYqlBPFI3TyhczhmSm8PzxPHj3FTMN2d1HDn5GkRs1qctojgN/fIosa1VQjxNuTbGV1VWj1Vrfl8TnlVZ3p0hgTtfZfFNVtR6iPPso9qqd7KPx/2xtXjT+QVdX9ozssl9kp9x7OT3GBwvKQ+roJabbRvaRue0cePEeAL7QrdG9Oo1ZUycruGMestX0L3stphviIOY5ksUg3ijmkagj0EFWSaktGk4qcKlGeEk4yRFHBF3l23+yxV4UOz+Ho+hYdDT14En9zu83N6R/nHWTccbLGyjQ1jGDIABrWgd7cAtmhIhtynLF6W/iVDynY8beYNlsrqx1+UlG59Oqz+WuZOtMst8G4r53qxOqyRkp0n01Zadi3cXx4bO8rRRDojqG+/m8/in+qVcS6rPNqHtY965nLypz0kIAgCAz2CxSXjI2KJpe952WtbvPuGpJyAFV9jFyeCMKtWFKDnN4JF+YGwdHhSIucQ6d4+Ul0A37LK7mjU60qdALOjRVNcTh8o5RndzwWiK1LzfHl4skWtOIDU5WUZhp/iO+7+jwHX39HpZdfu5/Yj9n0Lr/6/wDXLv1TS2EQIAgCAirTZ3Xa4ywtLmuO1LC3eeL4x3fEdb7W/BrDSiTGSqJQnoex+T4bns7jy4iuGz4xs4BINRtRTNzLCdRxGhGtNCARjOEakTba3VWyq4r4rf8AmxlA3/cs1wTOhmbRwzBHRcNHNOoP6ZEFVk4ODwZ3Ntc07imqlN6OXBkcsTeEB7rpvie5nbcEroyd+ycjTumnJ2/ULKM5R0pmmvbUq8c2pFMnpeUe8pG0/aKd9scQJ8uzl5Fs9IqbyCsjWaeOZ839TV7TaH2txfI5z3u3ueSXHwk5laW29LLKEIwWbFYLcY0MiasmLbbY2NjjtMjWMGy1oIoAOC2KrNLBMhzyfbTk5Sgm2RdstT7a90kji57zVzjvJ76wbbeLJVOnGnFRisEjCvhke66r4tFzu2oJXxnXYJoftN3O8oWUZyjqZprW1KssKkUzYBylXkBTnx4eair6tPQtvpNTeQP2WzxxzPm/qQ174ktd9ZTzveO5rRn4G0b6FrlUlLWyXQsqFDTTglx2+OsilgSggJ2XGVvmBa61SEOFCCRmDvWzpp7yCsm2qeKgiCWsnBAEBnsFikvGRsUTS97zsta3efcNSTkAKr7GLk8EYVasKUHObwSL8wNg6PCkRc4h07x8pLoBv2WV3NGp1pU6AWdGiqa4nD5RyjO7ngtEVqXm+PLxZItacQGpysozDT/Ed939HgOvv6PSy6/dz+xH7PoXX/1/65d+qaWwiBAEAQBAEBFWmzuu1xlhaXNcdqWFu88Xxju+I632t+DWGlEmMlUShPQ9j8nw3PZ3HlxFcNnxjZwCQajaimbmWE6jiNCNaaEAjGcI1Im21uqtlVxXxW/82MoG/wC5ZrgmdDM2jhmCOi4aOadQf0yIKrJwcHgzuba5p3FNVKb0cuDI5Ym8IAgCAIAgCAIAgCAIAgCAIAgCAz2CxSXjI2KJpe952WtbvPuGpJyAFV9jFyeCMKtWFKDnN4JF+YGwdHhSIucQ6d4+Ul0A37LK7mjU60qdALOjRVNcTh8o5RndzwWiK1LzfHl4skWtOIDU5WUZhp/iO+7+jwHX39HpZdfu5/Yj9n0Lr/6/9cu/VNLYRAgCAIAgCAIAgIq02d12uMsLS5rjtSwt3ni+Md3xHW+1vwaw0okxkqiUJ6Hsfk+G57O48uIrhs+MbOASDUbUUzcywnUcRoRrTQgEYzhGpE22t1VsquK+K3/mxlA3/cs1wTOhmbRwzBHRcNHNOoP6ZEFVk4ODwZ3Ntc07imqlN6OXBkcsTeEAQBAEAQBAEAQBAEAQBAEBnsFikvGRsUTS97zsta3efcNSTkAKr7GLk8EYVasKUHObwSL8wNg6PCkRc4h07x8pLoBv2WV3NGp1pU6AWdGiqa4nD5RyjO7ngtEVqXm+PLxZItacQGpysozDT/Ed939HgOvv6PSy6/dz+xH7PoXX/wBf+uXfqmlsIgQBAEAQBAEAQBAEBFWmzuu1xlhaXNcdqWFu88Xxju+I632t+DWGlEmMlUShPQ9j8nw3PZ3HlxFcNnxjZwCQajaimbmWE6jiNCNaaEAjGcI1Im21uqtlVxXxW/8ANjKBv+5ZrgmdDM2jhmCOi4aOadQf0yIKrJwcHgzuba5p3FNVKb0cuDI5Ym8IAgCAIAgCAIAgCAIAgM9gsUl4yNiiaXvedlrW7z7hqScgBVfYxcngjCrVhSg5zeCRfmBsHR4UiLnEOnePlJdAN+yyu5o1OtKnQCzo0VTXE4fKOUZ3c8FoitS83x5eLJFrTiA1OVlGYaf4jvu/o8B19/R6WXX7uf2I/Z9C6/8Ar/1y79U0thECAIAgCAIAgCAIAgCAICKtNnddrjLC0ua47UsLd54vjHd8R1vtb8GsNKJMZKolCeh7H5PhuezuPLiK4bPjGzgEg1G1FM3MsJ1HEaEa00IBGM4RqRNtrdVbKrivit/5sZQN/wByzXBM6GZtHDMEdFw0c06g/pkQVWTg4PBnc21zTuKaqU3o5cGRyxN4QBAEAQBAEAQBAEBnsFikvGRsUTS97zsta3efcNSTkAKr7GLk8EYVasKUHObwSL8wNg6PCkRc4h07x8pLoBv2WV3NGp1pU6AWdGiqa4nD5RyjO7ngtEVqXm+PLxZItacQGpysozDT/Ed939HgOvv6PSy6/dz+xH7PoXX/ANf+uXfqmlsIgQBAEAQBAEAQBAEAQBAEAQEVabO67XGWFpc1x2pYW7zxfGO74jrfa34NYaUSYyVRKE9D2PyfDc9ncfVsu6y4iYx0kcczOkwuFaV30O8d8d7vI4xmtOk+U61a2k1FuL2ni+JN3/VYvMsehp7jd+5Xf9jHxJu/6rF5k6GnuH7ld/2MfEm7/qsXmToae4fuV3/Yx8Sbv+qxeZOhp7h+5Xf9jHxJu/6rF5k6GnuH7ld/2MfEm7/qsXmToae4fuV3/Yx8Sbv+qxeZOhp7h+5Xf9jHxJu/6rF5k6GnuH7ld/2MfEm7/qsXmToae4fuV3/Yx8Sbv+qxeZOhp7h+5Xf9jPZdtwWW5iXwwxxEihc0UNN+87hl6FlGnGOlI1VbuvWSjOTfAwtacQGpysozDT/Ed939HgOvv6PS+dfu5/Yy7PoXX/1/65d+qaWwiBAEAQBAEAQBAEAQBAEAQBAEAQFNX786tHjn/moM+szqrf2MO5HhWJtCAIAgCAIAgCAIAgPibonwIzKOtF7KwOO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OK, back to Oral Language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Phase</a:t>
            </a:r>
          </a:p>
          <a:p>
            <a:pPr lvl="1"/>
            <a:r>
              <a:rPr lang="en-US" dirty="0" smtClean="0"/>
              <a:t>In this phase children are motivated by a basic need to communicate; to understand and be understood.</a:t>
            </a:r>
          </a:p>
          <a:p>
            <a:pPr lvl="3"/>
            <a:r>
              <a:rPr lang="en-US" dirty="0" smtClean="0"/>
              <a:t>“Play teddy”.</a:t>
            </a:r>
          </a:p>
          <a:p>
            <a:pPr lvl="3"/>
            <a:r>
              <a:rPr lang="en-US" dirty="0" smtClean="0"/>
              <a:t>“Me jump”.</a:t>
            </a:r>
          </a:p>
          <a:p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Phase</a:t>
            </a:r>
          </a:p>
          <a:p>
            <a:pPr lvl="1"/>
            <a:r>
              <a:rPr lang="en-US" dirty="0" smtClean="0"/>
              <a:t>Using language to satisfy simple social needs, to gain control of objects, people and knowledge in the environment.</a:t>
            </a:r>
          </a:p>
          <a:p>
            <a:pPr lvl="2"/>
            <a:r>
              <a:rPr lang="en-US" dirty="0" smtClean="0"/>
              <a:t>* experiments with sounds through rhythm and repetition</a:t>
            </a:r>
          </a:p>
          <a:p>
            <a:pPr lvl="2"/>
            <a:r>
              <a:rPr lang="en-US" dirty="0" smtClean="0"/>
              <a:t>* demonstrates an understanding of most common prepositions e.g. on, under, front, behind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Exploratory Phase</a:t>
            </a:r>
          </a:p>
          <a:p>
            <a:pPr lvl="1"/>
            <a:r>
              <a:rPr lang="en-US" dirty="0" smtClean="0"/>
              <a:t>Become attentive to sound structure through listening. </a:t>
            </a:r>
          </a:p>
          <a:p>
            <a:pPr lvl="1"/>
            <a:r>
              <a:rPr lang="en-US" dirty="0" smtClean="0"/>
              <a:t>Will include most grammatical patterns. </a:t>
            </a:r>
          </a:p>
          <a:p>
            <a:pPr lvl="1"/>
            <a:r>
              <a:rPr lang="en-US" dirty="0" smtClean="0"/>
              <a:t>Use language to express meaning and share experiences</a:t>
            </a:r>
          </a:p>
          <a:p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 Phase</a:t>
            </a:r>
          </a:p>
          <a:p>
            <a:pPr lvl="1"/>
            <a:r>
              <a:rPr lang="en-US" dirty="0" smtClean="0"/>
              <a:t>Use language to satisfy social and communicative needs. </a:t>
            </a:r>
          </a:p>
          <a:p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Consolidated Phase</a:t>
            </a:r>
          </a:p>
          <a:p>
            <a:pPr lvl="1"/>
            <a:r>
              <a:rPr lang="en-US" dirty="0" smtClean="0"/>
              <a:t>Understand how listening, speaking, writing and reading complement each other as tools for learning.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eclcseoul.com/images/ecl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100 and Valentine's 0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 contrast="-35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" name="Rectangle 13"/>
          <p:cNvSpPr/>
          <p:nvPr/>
        </p:nvSpPr>
        <p:spPr>
          <a:xfrm>
            <a:off x="0" y="4572000"/>
            <a:ext cx="9144000" cy="11430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343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Continuum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http://eclcseoul.com/images/eclc_log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2800" y="6101148"/>
            <a:ext cx="1676400" cy="56635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251</TotalTime>
  <Words>368</Words>
  <Application>Microsoft Office PowerPoint</Application>
  <PresentationFormat>On-screen Show (4:3)</PresentationFormat>
  <Paragraphs>89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PowerPoint Presentation</vt:lpstr>
      <vt:lpstr>Foundations of Literacy</vt:lpstr>
      <vt:lpstr>ECLC’s Approach to Learning</vt:lpstr>
      <vt:lpstr>Breaking Down Language Arts</vt:lpstr>
      <vt:lpstr>Oral Language Development</vt:lpstr>
      <vt:lpstr>TIME OUT!!!</vt:lpstr>
      <vt:lpstr>OK, back to Oral Language</vt:lpstr>
      <vt:lpstr>PowerPoint Presentation</vt:lpstr>
      <vt:lpstr>Reading Continuum </vt:lpstr>
      <vt:lpstr>Concepts about Print</vt:lpstr>
      <vt:lpstr>You, yes YOU, take a try… You have 5 SECONDS   Ready…    Get Set…      GO</vt:lpstr>
      <vt:lpstr>PowerPoint Presentation</vt:lpstr>
      <vt:lpstr>PowerPoint Presentation</vt:lpstr>
      <vt:lpstr>Again!  Ready…  Get Set…  GO</vt:lpstr>
      <vt:lpstr>PowerPoint Presentation</vt:lpstr>
      <vt:lpstr>PowerPoint Presentation</vt:lpstr>
      <vt:lpstr>Again!  Ready…  Get Set…  GO!</vt:lpstr>
      <vt:lpstr>PowerPoint Presentation</vt:lpstr>
      <vt:lpstr>TIME!!!</vt:lpstr>
      <vt:lpstr>Now on to</vt:lpstr>
      <vt:lpstr>PowerPoint Presentation</vt:lpstr>
      <vt:lpstr>PowerPoint Presentation</vt:lpstr>
      <vt:lpstr>PowerPoint Presentation</vt:lpstr>
      <vt:lpstr>“Writing is thinking and thinking is hard work”      --Lewis Black  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in the Early Childhood Program</dc:title>
  <dc:creator>Library</dc:creator>
  <cp:lastModifiedBy>Susan Lessiter</cp:lastModifiedBy>
  <cp:revision>9</cp:revision>
  <dcterms:created xsi:type="dcterms:W3CDTF">2014-02-14T05:35:29Z</dcterms:created>
  <dcterms:modified xsi:type="dcterms:W3CDTF">2014-04-14T00:44:47Z</dcterms:modified>
</cp:coreProperties>
</file>